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0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96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44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44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11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8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72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35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70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86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F0B0-898D-460C-BA6B-316F747EC0CD}" type="datetimeFigureOut">
              <a:rPr lang="zh-TW" altLang="en-US" smtClean="0"/>
              <a:t>2013/4/2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6578-0899-4F6F-96FD-DBB31A87E6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98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\Documents\Marketing material\LT-Q6000 中日英 V1.01.00 全語系畫面0808\日\5.應用程式\B00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2520280" cy="18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ean\Documents\Marketing material\LT-Q6000 中日英 V1.01.00 全語系畫面0808\日\5.應用程式\B01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63715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ean\Documents\Marketing material\LT-Q6000 中日英 V1.01.00 全語系畫面0808\日\5.應用程式\B012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05772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向右箭號 3"/>
          <p:cNvSpPr/>
          <p:nvPr/>
        </p:nvSpPr>
        <p:spPr>
          <a:xfrm>
            <a:off x="2735567" y="157479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5939854" y="1513715"/>
            <a:ext cx="495829" cy="42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0" name="Picture 6" descr="C:\Users\Sean\Documents\Marketing material\LT-Q6000 中日英 V1.01.00 全語系畫面0808\日\5.應用程式\B013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4365104"/>
            <a:ext cx="2335808" cy="175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ean\Documents\Marketing material\LT-Q6000 中日英 V1.01.00 全語系畫面0808\日\5.應用程式\B014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62047"/>
            <a:ext cx="2527829" cy="189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向右箭號 5"/>
          <p:cNvSpPr/>
          <p:nvPr/>
        </p:nvSpPr>
        <p:spPr>
          <a:xfrm>
            <a:off x="179512" y="4869160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4355976" y="5121188"/>
            <a:ext cx="1008112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08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Sean</dc:creator>
  <cp:lastModifiedBy>Sean</cp:lastModifiedBy>
  <cp:revision>1</cp:revision>
  <dcterms:created xsi:type="dcterms:W3CDTF">2013-04-02T01:29:36Z</dcterms:created>
  <dcterms:modified xsi:type="dcterms:W3CDTF">2013-04-02T01:32:41Z</dcterms:modified>
</cp:coreProperties>
</file>